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5" r:id="rId12"/>
    <p:sldId id="272" r:id="rId13"/>
    <p:sldId id="278" r:id="rId14"/>
    <p:sldId id="267" r:id="rId15"/>
    <p:sldId id="268" r:id="rId16"/>
    <p:sldId id="269" r:id="rId17"/>
    <p:sldId id="270" r:id="rId18"/>
    <p:sldId id="271" r:id="rId19"/>
    <p:sldId id="273" r:id="rId20"/>
    <p:sldId id="280" r:id="rId21"/>
    <p:sldId id="274" r:id="rId22"/>
    <p:sldId id="276" r:id="rId23"/>
    <p:sldId id="279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HPVZMoihRzoKh+8QRGtmLg==" hashData="P2dtpGFKXf2Jdm206kOxDBx6UAA3yUHCL9oaEdtf9IDhty2z9A7/g4nPKAxC+YjfItUg0DHddZw+LtEyQzZKoQ=="/>
  <p:extLst>
    <p:ext uri="{521415D9-36F7-43E2-AB2F-B90AF26B5E84}">
      <p14:sectionLst xmlns:p14="http://schemas.microsoft.com/office/powerpoint/2010/main">
        <p14:section name="Intro" id="{61686CEC-5F0D-4FEC-A0BE-BAC17477892F}">
          <p14:sldIdLst>
            <p14:sldId id="256"/>
            <p14:sldId id="257"/>
          </p14:sldIdLst>
        </p14:section>
        <p14:section name="Arkanoid classico" id="{3858139C-E86A-4E6A-92B2-30C5B1854A82}">
          <p14:sldIdLst>
            <p14:sldId id="258"/>
            <p14:sldId id="259"/>
            <p14:sldId id="260"/>
          </p14:sldIdLst>
        </p14:section>
        <p14:section name="Arkanoid 3D" id="{D66BF5C9-FC2F-476E-8EFE-DDE6875943DC}">
          <p14:sldIdLst>
            <p14:sldId id="261"/>
            <p14:sldId id="263"/>
            <p14:sldId id="264"/>
          </p14:sldIdLst>
        </p14:section>
        <p14:section name="Dettagli implementativi" id="{2684E73B-9226-45C3-AF09-888776855F7F}">
          <p14:sldIdLst>
            <p14:sldId id="265"/>
            <p14:sldId id="266"/>
            <p14:sldId id="275"/>
            <p14:sldId id="272"/>
            <p14:sldId id="278"/>
            <p14:sldId id="267"/>
            <p14:sldId id="268"/>
            <p14:sldId id="269"/>
            <p14:sldId id="270"/>
            <p14:sldId id="271"/>
            <p14:sldId id="273"/>
            <p14:sldId id="280"/>
            <p14:sldId id="274"/>
            <p14:sldId id="276"/>
            <p14:sldId id="279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370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DF71F-713C-4F8B-A642-F1D5A914EFC0}" type="datetimeFigureOut">
              <a:rPr lang="it-IT" smtClean="0"/>
              <a:t>15/02/2021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95367-6B16-4896-9ED5-86AA128CC4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14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408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217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645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74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39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565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051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0230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4642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4460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79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143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1343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6117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372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40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603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116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471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5251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37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95367-6B16-4896-9ED5-86AA128CC44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795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6087DFE0-28AA-4421-9EB5-C9EA08283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222"/>
          <a:stretch/>
        </p:blipFill>
        <p:spPr>
          <a:xfrm flipH="1">
            <a:off x="7460974" y="1"/>
            <a:ext cx="4731024" cy="467188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E234E09-6347-42E6-AEAB-66A0C8B97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05" y="1362074"/>
            <a:ext cx="5042648" cy="2971802"/>
          </a:xfrm>
          <a:prstGeom prst="rect">
            <a:avLst/>
          </a:prstGeom>
        </p:spPr>
      </p:pic>
      <p:sp>
        <p:nvSpPr>
          <p:cNvPr id="23" name="Sottotitolo 22">
            <a:extLst>
              <a:ext uri="{FF2B5EF4-FFF2-40B4-BE49-F238E27FC236}">
                <a16:creationId xmlns:a16="http://schemas.microsoft.com/office/drawing/2014/main" id="{1E19ED48-E8B6-4AE4-8B3C-102EB8B41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05" y="5265240"/>
            <a:ext cx="8825658" cy="861420"/>
          </a:xfrm>
        </p:spPr>
        <p:txBody>
          <a:bodyPr/>
          <a:lstStyle/>
          <a:p>
            <a:r>
              <a:rPr lang="it-IT" dirty="0"/>
              <a:t>Dario Musella	0120000240</a:t>
            </a:r>
          </a:p>
          <a:p>
            <a:r>
              <a:rPr lang="it-IT" dirty="0"/>
              <a:t>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3B96705-BB46-4841-B9C4-214AE4A31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447" y="5040876"/>
            <a:ext cx="1310148" cy="13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63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E81BC7-1C92-4E41-BF19-7E6C1969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menu di gioco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FE61F6-F128-4996-A842-E964E4D10B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Classe che gestisce il contesto del menù principale</a:t>
            </a:r>
          </a:p>
          <a:p>
            <a:r>
              <a:rPr lang="it-IT" sz="2400" dirty="0"/>
              <a:t>Permette di avviare una nuova partita</a:t>
            </a:r>
          </a:p>
          <a:p>
            <a:r>
              <a:rPr lang="it-IT" sz="2400" dirty="0"/>
              <a:t>Carica da file i migliori punteggi totalizzati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5141966-6320-40DF-BDCC-A773F9C41C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4" y="2060574"/>
            <a:ext cx="4947834" cy="4195763"/>
          </a:xfrm>
        </p:spPr>
      </p:pic>
    </p:spTree>
    <p:extLst>
      <p:ext uri="{BB962C8B-B14F-4D97-AF65-F5344CB8AC3E}">
        <p14:creationId xmlns:p14="http://schemas.microsoft.com/office/powerpoint/2010/main" val="42292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5798B8-13C9-4583-AF61-938F6052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Migliori punteggi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03E9E2-BDA4-4068-A123-060A906D58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Il sottomenù HIGH SCORES carica da file i migliori punteggi</a:t>
            </a:r>
          </a:p>
          <a:p>
            <a:r>
              <a:rPr lang="it-IT" sz="2400" dirty="0"/>
              <a:t>Il file viene aggiornato alla realizzazione di un nuovo record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6EB800E-D99E-4F3A-8F13-6CC5AA5688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060575"/>
            <a:ext cx="4991896" cy="3743922"/>
          </a:xfrm>
        </p:spPr>
      </p:pic>
    </p:spTree>
    <p:extLst>
      <p:ext uri="{BB962C8B-B14F-4D97-AF65-F5344CB8AC3E}">
        <p14:creationId xmlns:p14="http://schemas.microsoft.com/office/powerpoint/2010/main" val="192958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AEFDF02-E3FE-4F6F-823E-EB8D9BF2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L’ambiente di gioco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DD1BAAB-D93D-45FC-A7C2-59B989DD9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Classe che costituisce il motore di gioco</a:t>
            </a:r>
          </a:p>
          <a:p>
            <a:r>
              <a:rPr lang="it-IT" sz="2400" dirty="0"/>
              <a:t>Mette in relazione gli oggetti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E7B44A0-875F-42AC-8632-78717C5ED1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68453" y="2055813"/>
            <a:ext cx="2168232" cy="4200525"/>
          </a:xfrm>
        </p:spPr>
      </p:pic>
    </p:spTree>
    <p:extLst>
      <p:ext uri="{BB962C8B-B14F-4D97-AF65-F5344CB8AC3E}">
        <p14:creationId xmlns:p14="http://schemas.microsoft.com/office/powerpoint/2010/main" val="370726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C88BF3-9627-4838-BDF0-FB55DF9B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Diagramma use-case</a:t>
            </a:r>
          </a:p>
        </p:txBody>
      </p:sp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33F245A4-E18D-4C33-98D3-BBB63A348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346" y="2052638"/>
            <a:ext cx="4867083" cy="4195762"/>
          </a:xfrm>
        </p:spPr>
      </p:pic>
    </p:spTree>
    <p:extLst>
      <p:ext uri="{BB962C8B-B14F-4D97-AF65-F5344CB8AC3E}">
        <p14:creationId xmlns:p14="http://schemas.microsoft.com/office/powerpoint/2010/main" val="6437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26948E-AFBF-4E98-AF60-EA98CD8E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Elementi di gioco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CC6BDA93-1F0F-43AC-A07F-B365F53DF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53216"/>
            <a:ext cx="8947150" cy="3394605"/>
          </a:xfrm>
        </p:spPr>
      </p:pic>
    </p:spTree>
    <p:extLst>
      <p:ext uri="{BB962C8B-B14F-4D97-AF65-F5344CB8AC3E}">
        <p14:creationId xmlns:p14="http://schemas.microsoft.com/office/powerpoint/2010/main" val="1071931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C769A9-9CD8-4260-8F95-952387E4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delle collisioni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B01D21-50EA-4D27-9799-4AE1207772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Rilevamento delle collisioni attraverso AABB</a:t>
            </a:r>
          </a:p>
          <a:p>
            <a:r>
              <a:rPr lang="it-IT" sz="2400" dirty="0"/>
              <a:t>Risoluzione delle collisioni attraverso la simulazione di un rimbalzo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B88B9D8D-A2EA-4D7A-985C-D362A15D73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607" r="22731"/>
          <a:stretch/>
        </p:blipFill>
        <p:spPr>
          <a:xfrm>
            <a:off x="7373895" y="2060575"/>
            <a:ext cx="2676939" cy="3741364"/>
          </a:xfrm>
        </p:spPr>
      </p:pic>
    </p:spTree>
    <p:extLst>
      <p:ext uri="{BB962C8B-B14F-4D97-AF65-F5344CB8AC3E}">
        <p14:creationId xmlns:p14="http://schemas.microsoft.com/office/powerpoint/2010/main" val="320053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F4FBD-7E51-4378-B0BB-FEF98ABC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Rilevamento delle collisioni</a:t>
            </a:r>
            <a:endParaRPr lang="it-IT" dirty="0"/>
          </a:p>
        </p:txBody>
      </p:sp>
      <p:pic>
        <p:nvPicPr>
          <p:cNvPr id="38" name="Segnaposto contenuto 37">
            <a:extLst>
              <a:ext uri="{FF2B5EF4-FFF2-40B4-BE49-F238E27FC236}">
                <a16:creationId xmlns:a16="http://schemas.microsoft.com/office/drawing/2014/main" id="{D5E2FE07-3A9D-4580-B888-95CF2CE39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6850" y="2478881"/>
            <a:ext cx="8220075" cy="3343275"/>
          </a:xfrm>
        </p:spPr>
      </p:pic>
    </p:spTree>
    <p:extLst>
      <p:ext uri="{BB962C8B-B14F-4D97-AF65-F5344CB8AC3E}">
        <p14:creationId xmlns:p14="http://schemas.microsoft.com/office/powerpoint/2010/main" val="200892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71015E-B55E-49A3-A215-3DED1210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Risoluzione delle collisioni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42FE5CF-8492-4DB5-AF39-43E1F96F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0105" y="2524738"/>
            <a:ext cx="6833566" cy="3251562"/>
          </a:xfrm>
        </p:spPr>
      </p:pic>
    </p:spTree>
    <p:extLst>
      <p:ext uri="{BB962C8B-B14F-4D97-AF65-F5344CB8AC3E}">
        <p14:creationId xmlns:p14="http://schemas.microsoft.com/office/powerpoint/2010/main" val="1982373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14FED8-FFB0-4764-8FBE-4BCBBE4D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Risoluzione delle collisioni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D6897F0-F3F8-40DC-B649-1641E50A7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6123" y="2621525"/>
            <a:ext cx="6621530" cy="3057988"/>
          </a:xfrm>
        </p:spPr>
      </p:pic>
    </p:spTree>
    <p:extLst>
      <p:ext uri="{BB962C8B-B14F-4D97-AF65-F5344CB8AC3E}">
        <p14:creationId xmlns:p14="http://schemas.microsoft.com/office/powerpoint/2010/main" val="1122457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82F1DC-65C9-4A6E-8663-34531781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 dei mattoni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676EF9C8-0020-44D8-8F17-6726F4BCE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250476"/>
            <a:ext cx="8947150" cy="3800085"/>
          </a:xfrm>
        </p:spPr>
      </p:pic>
    </p:spTree>
    <p:extLst>
      <p:ext uri="{BB962C8B-B14F-4D97-AF65-F5344CB8AC3E}">
        <p14:creationId xmlns:p14="http://schemas.microsoft.com/office/powerpoint/2010/main" val="137453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0B3B5B-1461-407F-A03B-F8B5233F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6115C9-3A98-4E5A-976C-48BA78288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800" dirty="0">
                <a:hlinkClick r:id="rId3" action="ppaction://hlinksldjump"/>
              </a:rPr>
              <a:t>Storia di </a:t>
            </a:r>
            <a:r>
              <a:rPr lang="it-IT" sz="2800" dirty="0" err="1">
                <a:hlinkClick r:id="rId3" action="ppaction://hlinksldjump"/>
              </a:rPr>
              <a:t>Arkanoid</a:t>
            </a:r>
            <a:endParaRPr lang="it-IT" sz="2800" dirty="0"/>
          </a:p>
          <a:p>
            <a:pPr marL="457200" indent="-457200">
              <a:buFont typeface="+mj-lt"/>
              <a:buAutoNum type="arabicPeriod"/>
            </a:pPr>
            <a:r>
              <a:rPr lang="it-IT" sz="2800" dirty="0" err="1">
                <a:hlinkClick r:id="rId4" action="ppaction://hlinksldjump"/>
              </a:rPr>
              <a:t>Arkanoid</a:t>
            </a:r>
            <a:r>
              <a:rPr lang="it-IT" sz="2800" dirty="0">
                <a:hlinkClick r:id="rId4" action="ppaction://hlinksldjump"/>
              </a:rPr>
              <a:t> 3D</a:t>
            </a:r>
            <a:endParaRPr lang="it-IT" sz="2800" dirty="0"/>
          </a:p>
          <a:p>
            <a:pPr marL="457200" indent="-457200">
              <a:buFont typeface="+mj-lt"/>
              <a:buAutoNum type="arabicPeriod"/>
            </a:pPr>
            <a:r>
              <a:rPr lang="it-IT" sz="2800" dirty="0">
                <a:hlinkClick r:id="rId5" action="ppaction://hlinksldjump"/>
              </a:rPr>
              <a:t>Dettagli implementativi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417597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3F05F0-6C26-4FBD-83BB-C5884571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Mattoni polimorfi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70DCC10-51B8-4308-837F-9C57FD802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1563805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C5374B-5E2B-48C0-A299-099AE53B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 dei livelli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839AC14E-C0FF-40B9-8731-304915835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1988" y="2052638"/>
            <a:ext cx="8609800" cy="4195762"/>
          </a:xfrm>
        </p:spPr>
      </p:pic>
    </p:spTree>
    <p:extLst>
      <p:ext uri="{BB962C8B-B14F-4D97-AF65-F5344CB8AC3E}">
        <p14:creationId xmlns:p14="http://schemas.microsoft.com/office/powerpoint/2010/main" val="1390714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5A5E68-935B-473C-9D7E-B50B324D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Livelli mobili</a:t>
            </a:r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7CB0BE0E-74F8-4C9E-822E-714AA9B82B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3313" y="2510036"/>
            <a:ext cx="4395787" cy="3296840"/>
          </a:xfr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652A00CF-E10E-4CE4-96A5-01B98868A9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54675" y="2507655"/>
            <a:ext cx="4395788" cy="3296841"/>
          </a:xfrm>
        </p:spPr>
      </p:pic>
    </p:spTree>
    <p:extLst>
      <p:ext uri="{BB962C8B-B14F-4D97-AF65-F5344CB8AC3E}">
        <p14:creationId xmlns:p14="http://schemas.microsoft.com/office/powerpoint/2010/main" val="1733089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670BED-0E13-476E-8794-1E09B65A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E4A0000E-5E05-4D3D-9ED1-41C3EC48A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Migliorie alla gestione delle collisioni</a:t>
            </a:r>
          </a:p>
          <a:p>
            <a:r>
              <a:rPr lang="it-IT" sz="2400" dirty="0"/>
              <a:t>Implementazione di design pattern</a:t>
            </a:r>
          </a:p>
          <a:p>
            <a:r>
              <a:rPr lang="it-IT" sz="2400" dirty="0"/>
              <a:t>Nuove caratteristiche di gioco</a:t>
            </a:r>
          </a:p>
        </p:txBody>
      </p:sp>
    </p:spTree>
    <p:extLst>
      <p:ext uri="{BB962C8B-B14F-4D97-AF65-F5344CB8AC3E}">
        <p14:creationId xmlns:p14="http://schemas.microsoft.com/office/powerpoint/2010/main" val="401602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0C5D30D-A0C1-42C1-9DC7-FD0ED5F981AC}"/>
              </a:ext>
            </a:extLst>
          </p:cNvPr>
          <p:cNvSpPr/>
          <p:nvPr/>
        </p:nvSpPr>
        <p:spPr>
          <a:xfrm>
            <a:off x="1253167" y="2875002"/>
            <a:ext cx="968566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156119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46C8E8-5696-48D0-9A67-401B80B1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Storia di </a:t>
            </a:r>
            <a:r>
              <a:rPr lang="it-IT" dirty="0" err="1"/>
              <a:t>Arkanoid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E84667-739E-47C2-929E-579E14CE13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Sviluppato da Taito nel 1986</a:t>
            </a:r>
          </a:p>
          <a:p>
            <a:r>
              <a:rPr lang="it-IT" sz="2400" dirty="0"/>
              <a:t>Disponibile per cabinati e vari sistemi informatici</a:t>
            </a:r>
          </a:p>
          <a:p>
            <a:r>
              <a:rPr lang="it-IT" sz="2400" dirty="0"/>
              <a:t>Basato sul classico Breakout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3F90A15-3197-4C24-AFDC-F5DBECD832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55" b="95273" l="9932" r="90411">
                        <a14:foregroundMark x1="35274" y1="8909" x2="35274" y2="8909"/>
                        <a14:foregroundMark x1="40068" y1="8909" x2="40068" y2="8909"/>
                        <a14:foregroundMark x1="44521" y1="10364" x2="45205" y2="11091"/>
                        <a14:foregroundMark x1="41781" y1="12000" x2="41781" y2="12000"/>
                        <a14:foregroundMark x1="38356" y1="12000" x2="36644" y2="12000"/>
                        <a14:foregroundMark x1="41781" y1="12000" x2="63699" y2="11636"/>
                        <a14:foregroundMark x1="63699" y1="11636" x2="63699" y2="11636"/>
                        <a14:foregroundMark x1="55822" y1="14000" x2="78767" y2="13818"/>
                        <a14:foregroundMark x1="78767" y1="13818" x2="77055" y2="5455"/>
                        <a14:foregroundMark x1="61644" y1="6000" x2="37671" y2="7273"/>
                        <a14:foregroundMark x1="37671" y1="7273" x2="37329" y2="7273"/>
                        <a14:foregroundMark x1="38014" y1="7455" x2="65068" y2="9455"/>
                        <a14:foregroundMark x1="90068" y1="46364" x2="90068" y2="46364"/>
                        <a14:foregroundMark x1="90411" y1="47818" x2="90411" y2="48000"/>
                        <a14:foregroundMark x1="86301" y1="52909" x2="86301" y2="52909"/>
                        <a14:foregroundMark x1="66096" y1="88727" x2="47945" y2="90364"/>
                        <a14:foregroundMark x1="41096" y1="95273" x2="41096" y2="95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0738" y="1853248"/>
            <a:ext cx="2230096" cy="4200525"/>
          </a:xfrm>
        </p:spPr>
      </p:pic>
    </p:spTree>
    <p:extLst>
      <p:ext uri="{BB962C8B-B14F-4D97-AF65-F5344CB8AC3E}">
        <p14:creationId xmlns:p14="http://schemas.microsoft.com/office/powerpoint/2010/main" val="119398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3766F47-88C7-4E7A-B653-A203FE86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Trama e scopo del gioco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3E25AEA-EFF6-4A58-9C58-41F31AADD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Si comanda l’astronave superstite </a:t>
            </a:r>
            <a:r>
              <a:rPr lang="it-IT" sz="2400" dirty="0" err="1"/>
              <a:t>Vaus</a:t>
            </a:r>
            <a:endParaRPr lang="it-IT" sz="2400" dirty="0"/>
          </a:p>
          <a:p>
            <a:r>
              <a:rPr lang="it-IT" sz="2400" dirty="0" err="1"/>
              <a:t>Doh</a:t>
            </a:r>
            <a:r>
              <a:rPr lang="it-IT" sz="2400" dirty="0"/>
              <a:t> è l’artefice dell’attacco alla nave madre </a:t>
            </a:r>
            <a:r>
              <a:rPr lang="it-IT" sz="2400" dirty="0" err="1"/>
              <a:t>Arkanoid</a:t>
            </a:r>
            <a:endParaRPr lang="it-IT" sz="2400" dirty="0"/>
          </a:p>
          <a:p>
            <a:r>
              <a:rPr lang="it-IT" sz="2400" dirty="0"/>
              <a:t>33 livelli da superare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948F1825-72CF-465F-8C58-B1D5E2C1CE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clrChange>
              <a:clrFrom>
                <a:srgbClr val="62CEEB"/>
              </a:clrFrom>
              <a:clrTo>
                <a:srgbClr val="62CEEB">
                  <a:alpha val="0"/>
                </a:srgbClr>
              </a:clrTo>
            </a:clrChange>
          </a:blip>
          <a:srcRect l="17471" t="21070" r="17580" b="23545"/>
          <a:stretch/>
        </p:blipFill>
        <p:spPr>
          <a:xfrm>
            <a:off x="7078486" y="2060575"/>
            <a:ext cx="2972348" cy="34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3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B79740-9803-4A5D-82A7-1FC1DD303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Stile di gioco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5B8EC5-8B7E-4BB1-AD9F-12820EAB30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Il giocatore muove una pedana</a:t>
            </a:r>
          </a:p>
          <a:p>
            <a:r>
              <a:rPr lang="it-IT" sz="2400" dirty="0"/>
              <a:t>Ogni livello presenta uno schema di mattoni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FCCE363-6E9A-4B67-9231-E6A9616B40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5765" y="2055813"/>
            <a:ext cx="3635069" cy="4200525"/>
          </a:xfrm>
        </p:spPr>
      </p:pic>
    </p:spTree>
    <p:extLst>
      <p:ext uri="{BB962C8B-B14F-4D97-AF65-F5344CB8AC3E}">
        <p14:creationId xmlns:p14="http://schemas.microsoft.com/office/powerpoint/2010/main" val="237436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2118A5D-D5C2-4A4A-90DF-8946E59F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Arkanoid</a:t>
            </a:r>
            <a:r>
              <a:rPr lang="it-IT" dirty="0"/>
              <a:t> 3D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B261B3E-ADB5-4E56-B8AC-6DE3F18F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Sviluppato in OpenGL 3.1</a:t>
            </a:r>
          </a:p>
          <a:p>
            <a:r>
              <a:rPr lang="it-IT" sz="2400" dirty="0"/>
              <a:t>Ricorre alle librerie FreeGLUT e GLEW</a:t>
            </a:r>
          </a:p>
          <a:p>
            <a:r>
              <a:rPr lang="it-IT" sz="2400" dirty="0"/>
              <a:t>Texture mapping applicato mediante SOIL</a:t>
            </a:r>
          </a:p>
        </p:txBody>
      </p:sp>
      <p:pic>
        <p:nvPicPr>
          <p:cNvPr id="1026" name="Picture 2" descr="GLEW Logo">
            <a:extLst>
              <a:ext uri="{FF2B5EF4-FFF2-40B4-BE49-F238E27FC236}">
                <a16:creationId xmlns:a16="http://schemas.microsoft.com/office/drawing/2014/main" id="{C2B21815-93C9-423F-B4CA-FF0BDEFA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32" y="4150658"/>
            <a:ext cx="9239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glut logo">
            <a:extLst>
              <a:ext uri="{FF2B5EF4-FFF2-40B4-BE49-F238E27FC236}">
                <a16:creationId xmlns:a16="http://schemas.microsoft.com/office/drawing/2014/main" id="{84605148-79D6-4EA8-AF1E-3CFFD9772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139" y="4150658"/>
            <a:ext cx="2835172" cy="71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Khronos Logos, Trademarks, and Guidelines - The Khronos Group Inc">
            <a:extLst>
              <a:ext uri="{FF2B5EF4-FFF2-40B4-BE49-F238E27FC236}">
                <a16:creationId xmlns:a16="http://schemas.microsoft.com/office/drawing/2014/main" id="{7A7FA71A-1A31-4A42-AD94-4F7AC9F1B9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32" name="Picture 8" descr="OpenGL - The Industry Standard for High Performance Graphics">
            <a:extLst>
              <a:ext uri="{FF2B5EF4-FFF2-40B4-BE49-F238E27FC236}">
                <a16:creationId xmlns:a16="http://schemas.microsoft.com/office/drawing/2014/main" id="{BFEF5136-CDCF-41E2-B34F-A8157895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4150658"/>
            <a:ext cx="1637107" cy="71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9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205BD-DD8C-4332-ABFF-B6FA488E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951368-3F47-47DC-BFAE-BE2BBC3C7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Similarità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D075F0-5227-4A5D-8B81-B3FCDA6A2F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Gioco svolto su piano 2D</a:t>
            </a:r>
          </a:p>
          <a:p>
            <a:r>
              <a:rPr lang="it-IT" sz="2400" dirty="0"/>
              <a:t>Mattoni con diverse caratteristiche</a:t>
            </a:r>
          </a:p>
          <a:p>
            <a:r>
              <a:rPr lang="it-IT" sz="2400" dirty="0"/>
              <a:t>Gestione dei punteggi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115FC89-8813-4075-ADEA-3F8F447EC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Differenze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B27FDDD-B442-4DE6-A291-C7289E4887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Oggetti di gioco 3D</a:t>
            </a:r>
          </a:p>
          <a:p>
            <a:r>
              <a:rPr lang="it-IT" sz="2400" dirty="0"/>
              <a:t>Livelli mobili</a:t>
            </a:r>
          </a:p>
          <a:p>
            <a:r>
              <a:rPr lang="it-IT" sz="2400" dirty="0"/>
              <a:t>Mattoni invisibili</a:t>
            </a:r>
          </a:p>
        </p:txBody>
      </p:sp>
    </p:spTree>
    <p:extLst>
      <p:ext uri="{BB962C8B-B14F-4D97-AF65-F5344CB8AC3E}">
        <p14:creationId xmlns:p14="http://schemas.microsoft.com/office/powerpoint/2010/main" val="328088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E9EFAD-2108-49B4-93C0-0D6C92E1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mattoni</a:t>
            </a:r>
          </a:p>
        </p:txBody>
      </p:sp>
      <p:graphicFrame>
        <p:nvGraphicFramePr>
          <p:cNvPr id="9" name="Tabella 9">
            <a:extLst>
              <a:ext uri="{FF2B5EF4-FFF2-40B4-BE49-F238E27FC236}">
                <a16:creationId xmlns:a16="http://schemas.microsoft.com/office/drawing/2014/main" id="{EF8B2CA5-D8D0-4805-9E4A-816CEE3F8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592793"/>
              </p:ext>
            </p:extLst>
          </p:nvPr>
        </p:nvGraphicFramePr>
        <p:xfrm>
          <a:off x="1103313" y="2052638"/>
          <a:ext cx="894714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2710366209"/>
                    </a:ext>
                  </a:extLst>
                </a:gridCol>
                <a:gridCol w="3195637">
                  <a:extLst>
                    <a:ext uri="{9D8B030D-6E8A-4147-A177-3AD203B41FA5}">
                      <a16:colId xmlns:a16="http://schemas.microsoft.com/office/drawing/2014/main" val="2238825462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1415054780"/>
                    </a:ext>
                  </a:extLst>
                </a:gridCol>
                <a:gridCol w="2236787">
                  <a:extLst>
                    <a:ext uri="{9D8B030D-6E8A-4147-A177-3AD203B41FA5}">
                      <a16:colId xmlns:a16="http://schemas.microsoft.com/office/drawing/2014/main" val="265369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Mattone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Colore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Colpi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Valore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04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Un colpo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50 punti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041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Verde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Un colpo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75 punti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240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Viola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Un colpo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100 punti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145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Due colpi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150 punti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60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Grigio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Indistruttibile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 punti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532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Invisibile</a:t>
                      </a:r>
                    </a:p>
                    <a:p>
                      <a:pPr algn="ctr"/>
                      <a:r>
                        <a:rPr lang="it-IT" dirty="0"/>
                        <a:t>Rosso (quando colpito)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Due colpi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120 punti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615804"/>
                  </a:ext>
                </a:extLst>
              </a:tr>
            </a:tbl>
          </a:graphicData>
        </a:graphic>
      </p:graphicFrame>
      <p:pic>
        <p:nvPicPr>
          <p:cNvPr id="11" name="Immagine 10">
            <a:extLst>
              <a:ext uri="{FF2B5EF4-FFF2-40B4-BE49-F238E27FC236}">
                <a16:creationId xmlns:a16="http://schemas.microsoft.com/office/drawing/2014/main" id="{8891E696-204A-46A3-8513-F18C55DC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74" y="2435941"/>
            <a:ext cx="1027471" cy="34249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3198DBB-3E68-44DE-9F70-0BAC5EF237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26573" y="2809719"/>
            <a:ext cx="1027470" cy="34249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F641C5E-24C5-4ACE-9BED-D5F9998F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26572" y="3180354"/>
            <a:ext cx="1027470" cy="34249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80EE678-295D-4D80-B527-D1C3B9E671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26572" y="3554132"/>
            <a:ext cx="1027470" cy="34249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DDBF117-5662-4FED-BC89-E49079B913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26572" y="3924767"/>
            <a:ext cx="1027470" cy="34249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D4FA032-3B0F-48FB-AC42-D2C37142E2A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26571" y="4421262"/>
            <a:ext cx="1027470" cy="3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3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0E93BE-357B-4995-BAB0-1052462C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Diagramma delle classi</a:t>
            </a:r>
          </a:p>
        </p:txBody>
      </p:sp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4E073D6D-E8E6-49FC-950D-4FDD9A815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4153" y="2052638"/>
            <a:ext cx="6385469" cy="4195762"/>
          </a:xfrm>
        </p:spPr>
      </p:pic>
    </p:spTree>
    <p:extLst>
      <p:ext uri="{BB962C8B-B14F-4D97-AF65-F5344CB8AC3E}">
        <p14:creationId xmlns:p14="http://schemas.microsoft.com/office/powerpoint/2010/main" val="38598526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301</Words>
  <Application>Microsoft Office PowerPoint</Application>
  <PresentationFormat>Widescreen</PresentationFormat>
  <Paragraphs>104</Paragraphs>
  <Slides>24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Ione</vt:lpstr>
      <vt:lpstr>Presentazione standard di PowerPoint</vt:lpstr>
      <vt:lpstr>Indice</vt:lpstr>
      <vt:lpstr>Storia di Arkanoid</vt:lpstr>
      <vt:lpstr>Trama e scopo del gioco</vt:lpstr>
      <vt:lpstr>Stile di gioco</vt:lpstr>
      <vt:lpstr>Arkanoid 3D</vt:lpstr>
      <vt:lpstr>Caratteristiche</vt:lpstr>
      <vt:lpstr>Tipi di mattoni</vt:lpstr>
      <vt:lpstr>Diagramma delle classi</vt:lpstr>
      <vt:lpstr>Il menu di gioco</vt:lpstr>
      <vt:lpstr>Migliori punteggi</vt:lpstr>
      <vt:lpstr>L’ambiente di gioco</vt:lpstr>
      <vt:lpstr>Diagramma use-case</vt:lpstr>
      <vt:lpstr>Elementi di gioco</vt:lpstr>
      <vt:lpstr>Gestione delle collisioni</vt:lpstr>
      <vt:lpstr>Rilevamento delle collisioni</vt:lpstr>
      <vt:lpstr>Risoluzione delle collisioni</vt:lpstr>
      <vt:lpstr>Risoluzione delle collisioni</vt:lpstr>
      <vt:lpstr>Classi dei mattoni</vt:lpstr>
      <vt:lpstr>Mattoni polimorfi</vt:lpstr>
      <vt:lpstr>Classi dei livelli</vt:lpstr>
      <vt:lpstr>Livelli mobili</vt:lpstr>
      <vt:lpstr>Sviluppi futuri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/>
  <cp:revision>60</cp:revision>
  <dcterms:created xsi:type="dcterms:W3CDTF">2021-01-14T10:03:53Z</dcterms:created>
  <dcterms:modified xsi:type="dcterms:W3CDTF">2021-02-15T19:42:17Z</dcterms:modified>
</cp:coreProperties>
</file>